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28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91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5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6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29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39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8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56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9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1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8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8B90-CDB6-4041-B762-460711CA9255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40210-E221-4ADF-91C5-3E0B2888A3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DS </a:t>
            </a:r>
            <a:r>
              <a:rPr lang="de-DE" smtClean="0"/>
              <a:t>3, Polder 35/3- </a:t>
            </a:r>
            <a:br>
              <a:rPr lang="de-DE" smtClean="0"/>
            </a:br>
            <a:r>
              <a:rPr lang="de-DE" smtClean="0"/>
              <a:t>6 March 2023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34757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 and riverside </a:t>
            </a:r>
            <a:r>
              <a:rPr lang="en-PH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slope protection </a:t>
            </a: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eroding at edges 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flap </a:t>
            </a:r>
            <a:r>
              <a:rPr lang="en-PH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gate and lift gate closed, water </a:t>
            </a: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leakage at right side lift gate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Rusting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PH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level gauges submerged and not visible</a:t>
            </a:r>
            <a:endParaRPr lang="en-PH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608" y="1777499"/>
            <a:ext cx="507734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879" r="8519" b="11759"/>
          <a:stretch/>
        </p:blipFill>
        <p:spPr>
          <a:xfrm>
            <a:off x="475247" y="1690687"/>
            <a:ext cx="5521075" cy="41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6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Country Side Lift Gate</a:t>
            </a:r>
            <a:endParaRPr lang="de-D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84" y="3362826"/>
            <a:ext cx="3525180" cy="264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61" t="26241" b="30736"/>
          <a:stretch/>
        </p:blipFill>
        <p:spPr>
          <a:xfrm rot="10800000">
            <a:off x="6436894" y="1624264"/>
            <a:ext cx="4794455" cy="1209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4" y="2228850"/>
            <a:ext cx="5051258" cy="28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9795" y="2006099"/>
            <a:ext cx="258400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03" y="4235117"/>
            <a:ext cx="4610091" cy="233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646" y="219306"/>
            <a:ext cx="3768391" cy="37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Country Side Slope Protection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660" t="60062"/>
          <a:stretch/>
        </p:blipFill>
        <p:spPr>
          <a:xfrm>
            <a:off x="838200" y="1690688"/>
            <a:ext cx="2027245" cy="17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3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Riverside Slope Protection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66" y="1759452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0682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Overalll Assessment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842475"/>
              </p:ext>
            </p:extLst>
          </p:nvPr>
        </p:nvGraphicFramePr>
        <p:xfrm>
          <a:off x="1909416" y="1669574"/>
          <a:ext cx="8373168" cy="4405344"/>
        </p:xfrm>
        <a:graphic>
          <a:graphicData uri="http://schemas.openxmlformats.org/drawingml/2006/table">
            <a:tbl>
              <a:tblPr firstRow="1" firstCol="1" bandRow="1"/>
              <a:tblGrid>
                <a:gridCol w="4450178"/>
                <a:gridCol w="3922990"/>
              </a:tblGrid>
              <a:tr h="229018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 Criteria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Findings – DS </a:t>
                      </a:r>
                      <a:r>
                        <a:rPr lang="en-US" sz="17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compliance of the mechanical works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Complying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Functionality of the flap gate assemblies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Closed,</a:t>
                      </a:r>
                      <a:r>
                        <a:rPr lang="en-US" sz="17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hoisting assembly is absent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Functionality of the lift gate assemblies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Closed, one gate leaking, wheels are</a:t>
                      </a:r>
                      <a:r>
                        <a:rPr lang="en-US" sz="17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absent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Preventive maintenance requirements 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de-DE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Rust prevention / painting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Severely rusting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of neoprene rubber seal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7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visible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of nuts and bolts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Rusting, partly embedded in concrete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/ functionality of other parts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level gauge </a:t>
                      </a:r>
                      <a:r>
                        <a:rPr lang="en-US" sz="17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visible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/ maintenance requirements of r/s and c/s wing walls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Wing walls overflown, backfill material missing  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/ maintenance requirements of r/s and c/s slope protection, and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Edges of </a:t>
                      </a:r>
                      <a:r>
                        <a:rPr lang="en-US" sz="17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slope 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protection </a:t>
                      </a:r>
                      <a:r>
                        <a:rPr lang="en-US" sz="17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eroding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de-DE" sz="17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assessment</a:t>
                      </a:r>
                      <a:endParaRPr lang="de-D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7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Partly operational</a:t>
                      </a:r>
                      <a:r>
                        <a:rPr lang="en-US" sz="17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maintenance works </a:t>
                      </a:r>
                      <a:r>
                        <a:rPr lang="en-US" sz="17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</a:t>
                      </a:r>
                      <a:endParaRPr lang="de-D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16" marR="63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66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DS 3, Polder 35/3-  6 March 2023</vt:lpstr>
      <vt:lpstr>Overview</vt:lpstr>
      <vt:lpstr>Country Side Lift Gate</vt:lpstr>
      <vt:lpstr>PowerPoint Presentation</vt:lpstr>
      <vt:lpstr>Country Side Slope Protection</vt:lpstr>
      <vt:lpstr>Riverside Slope Protection</vt:lpstr>
      <vt:lpstr>Overalll Assessment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Anatasia</dc:creator>
  <cp:lastModifiedBy>Anatasia</cp:lastModifiedBy>
  <cp:revision>10</cp:revision>
  <dcterms:created xsi:type="dcterms:W3CDTF">2023-03-18T03:45:53Z</dcterms:created>
  <dcterms:modified xsi:type="dcterms:W3CDTF">2023-03-23T05:30:50Z</dcterms:modified>
</cp:coreProperties>
</file>